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7" Type="http://schemas.openxmlformats.org/officeDocument/2006/relationships/notesMaster" Target="notesMasters/notesMaster1.xml" /><Relationship Id="rId12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theme" Target="theme/theme1.xml" /><Relationship Id="rId5" Type="http://schemas.openxmlformats.org/officeDocument/2006/relationships/slide" Target="slides/slide3.xml" /><Relationship Id="rId10" Type="http://schemas.openxmlformats.org/officeDocument/2006/relationships/viewProps" Target="viewProps.xml" /><Relationship Id="rId4" Type="http://schemas.openxmlformats.org/officeDocument/2006/relationships/slide" Target="slides/slide2.xml" /><Relationship Id="rId9" Type="http://schemas.openxmlformats.org/officeDocument/2006/relationships/presProps" Target="pres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A1F057-94F7-4A0A-B2A0-04B12CDBD9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D8C03B-A719-48A5-8782-21B76AA2FB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537A8-6292-4517-A267-DB4CFA4AF397}" type="datetimeFigureOut">
              <a:rPr lang="en-US"/>
              <a:t>6/13/2018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DE5ED-F1D5-44F2-805A-02E8C3DC32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88B103-9DDB-4C9C-A984-CFCEF89538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78183-0AEA-4EB9-862A-9C5BEF90F2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90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id="{CEB3EC9D-2A4B-4904-8ED4-7C672542C6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12920" y="1027079"/>
            <a:ext cx="4934160" cy="37008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4CCF4539-2796-48A7-A83E-A05E89F82550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1169640" y="5086800"/>
            <a:ext cx="5226480" cy="4107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E056A-E78B-4D00-A58C-30C04E74BE71}" type="datetimeFigureOut">
              <a:rPr lang="en-US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61DCF-B451-44AE-8B89-498F094DB5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23743"/>
      </p:ext>
    </p:extLst>
  </p:cSld>
  <p:clrMap bg1="lt1" tx1="dk1" bg2="lt2" tx2="dk2" accent1="accent1" accent2="accent2" accent3="accent3" accent4="accent4" accent5="accent5" accent6="accent6" hlink="hlink" folHlink="folHlink"/>
  <p:notesStyle>
    <a:lvl1pPr rtl="0" hangingPunct="0">
      <a:tabLst/>
      <a:defRPr lang="pl-PL" sz="2400" b="0" i="0" u="none" strike="noStrike">
        <a:ln>
          <a:noFill/>
        </a:ln>
        <a:solidFill>
          <a:srgbClr val="000000"/>
        </a:solidFill>
        <a:latin typeface="Thorndale" pitchFamily="18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1DADD04D-F592-449A-BFD2-98B83BF6CCE8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E056A-E78B-4D00-A58C-30C04E74BE7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6/13/2018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58D24-2F3D-41C5-BD8B-95565EF2B594}"/>
              </a:ext>
            </a:extLst>
          </p:cNvPr>
          <p:cNvSpPr txBox="1">
            <a:spLocks noGrp="1"/>
          </p:cNvSpPr>
          <p:nvPr/>
        </p:nvSpPr>
        <p:spPr>
          <a:xfrm>
            <a:off x="4281488" y="10155238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AACFCD-C81D-4FF6-9964-9B360FAAB1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743881D-382B-4917-9FB5-5D3FD5D222E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8F409B9-19C6-4963-B6FF-77DC856E553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  <a:noFill/>
          <a:ln>
            <a:noFill/>
          </a:ln>
        </p:spPr>
        <p:txBody>
          <a:bodyPr lIns="0" tIns="0" rIns="0" bIns="0"/>
          <a:lstStyle/>
          <a:p>
            <a:endParaRPr lang="pl-PL">
              <a:latin typeface="Times New Roman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B90AE724-0B6E-4BC0-828C-99FA81AAA16F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E056A-E78B-4D00-A58C-30C04E74BE7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6/13/2018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9B89C-13BC-4A7B-BC35-B9CE68FE66DF}"/>
              </a:ext>
            </a:extLst>
          </p:cNvPr>
          <p:cNvSpPr txBox="1">
            <a:spLocks noGrp="1"/>
          </p:cNvSpPr>
          <p:nvPr/>
        </p:nvSpPr>
        <p:spPr>
          <a:xfrm>
            <a:off x="4281488" y="10155238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6F8247-95C2-40D2-8E8B-72BC4F37F03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7399FB4-BC14-4144-B6C0-3742D366253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6DBC5A6-65A5-481D-AABC-AA06EFFC985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960"/>
          </a:xfrm>
          <a:noFill/>
          <a:ln>
            <a:noFill/>
          </a:ln>
        </p:spPr>
        <p:txBody>
          <a:bodyPr lIns="0" tIns="0" rIns="0" bIns="0"/>
          <a:lstStyle/>
          <a:p>
            <a:endParaRPr lang="pl-PL">
              <a:latin typeface="Times New Roman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22C7B06E-F3CA-4363-86E8-35F13268F428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E056A-E78B-4D00-A58C-30C04E74BE7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6/13/2018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1705BC-C12E-4EED-B0AE-AE3E2D38DA69}"/>
              </a:ext>
            </a:extLst>
          </p:cNvPr>
          <p:cNvSpPr txBox="1">
            <a:spLocks noGrp="1"/>
          </p:cNvSpPr>
          <p:nvPr/>
        </p:nvSpPr>
        <p:spPr>
          <a:xfrm>
            <a:off x="4281488" y="10155238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AAF5F-F9A9-4D0D-A6A3-F8129E0F68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43200CF-5641-467D-9C3A-550F593B4AC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5C23127-7DA0-45B1-BCA6-19D5BDFA08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/>
          <a:lstStyle/>
          <a:p>
            <a:endParaRPr lang="pl-PL">
              <a:latin typeface="Times New Roman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ACD830D9-01AC-4D6F-AB06-CF4C9D3A068C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E056A-E78B-4D00-A58C-30C04E74BE7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6/13/2018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82B9B-2033-404D-810F-0544E7BECB90}"/>
              </a:ext>
            </a:extLst>
          </p:cNvPr>
          <p:cNvSpPr txBox="1">
            <a:spLocks noGrp="1"/>
          </p:cNvSpPr>
          <p:nvPr/>
        </p:nvSpPr>
        <p:spPr>
          <a:xfrm>
            <a:off x="4281488" y="10155238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95D4B5-50BD-44F1-AAC6-60B3A6CD0A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8A161A2-60BF-40A1-AE74-D170AFE28F8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1B86412-5497-4561-ACDD-BB6E764F001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960"/>
          </a:xfrm>
          <a:noFill/>
          <a:ln>
            <a:noFill/>
          </a:ln>
        </p:spPr>
        <p:txBody>
          <a:bodyPr lIns="0" tIns="0" rIns="0" bIns="0"/>
          <a:lstStyle/>
          <a:p>
            <a:endParaRPr lang="pl-PL">
              <a:latin typeface="Times New Roman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49531CB-0CF4-47E4-A4EA-D61868ED22E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360" y="-360"/>
            <a:ext cx="10080360" cy="75603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951831-50FD-4F35-8264-93712FF73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3CC075-95E5-4743-B694-390C1FA8C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471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E547A24-DFA4-42EF-B45A-7DEC4C27A1C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360" y="-360"/>
            <a:ext cx="10080360" cy="75603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52712A-A986-4760-91AC-21759D37D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79" y="699480"/>
            <a:ext cx="8608320" cy="1262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B2C905-4E78-4DAD-BB85-B7A6F352F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22600" y="2137680"/>
            <a:ext cx="8418600" cy="476315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107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884D01-66F5-4815-B348-3DFB9B785EF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360" y="-360"/>
            <a:ext cx="10080360" cy="75603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8AF51B-4F04-43E0-BA1C-60F507A78E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7725" y="700088"/>
            <a:ext cx="2151063" cy="6200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EB005E-25C2-429E-81EF-FEBB8E299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1363" y="700088"/>
            <a:ext cx="6303962" cy="62007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5209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B273B0B-D9F6-4533-B204-D16BB65520DB}"/>
              </a:ext>
            </a:extLst>
          </p:cNvPr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D44524-7352-4E79-93C2-5936166DD55E}"/>
              </a:ext>
            </a:extLst>
          </p:cNvPr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AA5433-D1EB-488B-84F8-4D3E06C72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D466F3-0C7C-42C7-88F2-C8FB55EE1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10064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6C7D00-78E3-4365-AC63-DF8B99496DEB}"/>
              </a:ext>
            </a:extLst>
          </p:cNvPr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25F8B6-55D5-4A31-AAA8-42A73CE28A7B}"/>
              </a:ext>
            </a:extLst>
          </p:cNvPr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1EFC87-503D-49F0-8D6F-46E4C8049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79" y="282240"/>
            <a:ext cx="8608320" cy="1262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5C76E-C32B-4E4B-886A-270A9B0BB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879" y="1963080"/>
            <a:ext cx="8772840" cy="4937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292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02538-DF08-4088-A9EF-A5AA01E48D64}"/>
              </a:ext>
            </a:extLst>
          </p:cNvPr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C20DC9-4566-4294-A18E-5D43F29413C5}"/>
              </a:ext>
            </a:extLst>
          </p:cNvPr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0FF12E-3005-45CA-A8F9-9A1D826A1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0313B-5AB4-440D-B441-4A9FAE33F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511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0EB1C4-9547-49BE-8A0E-625060A090ED}"/>
              </a:ext>
            </a:extLst>
          </p:cNvPr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E0B6DD-BFBB-4550-9C20-04D0496A9D58}"/>
              </a:ext>
            </a:extLst>
          </p:cNvPr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90810E-29FD-4FCD-BF2E-4DFB0FF34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79" y="282240"/>
            <a:ext cx="8608320" cy="1262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FA682-CEAC-473D-98D1-D11340D973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10062" cy="4937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6B183B-4E3E-465A-82E9-055B5FDA2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3825" y="1963738"/>
            <a:ext cx="4310063" cy="4937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3358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B2D61B-9E61-48CF-95D8-3E2A97752B78}"/>
              </a:ext>
            </a:extLst>
          </p:cNvPr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9C661-81CE-4591-A262-1F84B107E5AF}"/>
              </a:ext>
            </a:extLst>
          </p:cNvPr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52C3EE-1AB9-4755-874D-731B025D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1D4B5-E7D9-4C04-B0B6-8B30BDBF9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DB2B89-8A50-4170-9439-4EBA472BF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5865D-F05D-4311-9F8C-E489251E5D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B48423-233F-4C02-9D39-2590D4FC4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8249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DC644D1-8E3E-4A85-BDCF-6A0414417108}"/>
              </a:ext>
            </a:extLst>
          </p:cNvPr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E7DC7C-85DD-44CE-9CC1-C178FBFE2260}"/>
              </a:ext>
            </a:extLst>
          </p:cNvPr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CF1F5E-2A05-4DE6-873F-63A5FC272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79" y="282240"/>
            <a:ext cx="8608320" cy="1262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4202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C6E06E-5C5F-401B-8501-D530815F985B}"/>
              </a:ext>
            </a:extLst>
          </p:cNvPr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7152B2-7D65-40E5-9E07-923F337E02D6}"/>
              </a:ext>
            </a:extLst>
          </p:cNvPr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925210218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EC8E485-2C68-46E8-BF45-46695E184A2E}"/>
              </a:ext>
            </a:extLst>
          </p:cNvPr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DF2924-BCAA-470A-96F7-4A4AF2EF9D5F}"/>
              </a:ext>
            </a:extLst>
          </p:cNvPr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B62F2-F393-48A6-AA6A-5E55ABA83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4072F-EAFE-4044-99A5-023115284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2D152-72A3-4A33-8DC7-CAC32BDF3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699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5E43FBF-5F04-4F43-95C4-59DB117B203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360" y="-360"/>
            <a:ext cx="10080360" cy="75603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BF6759-7B45-46C4-B5C6-B9474FDBA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79" y="699480"/>
            <a:ext cx="8608320" cy="1262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E9DB-4C1F-4C89-87EA-892BF57BE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600" y="2137680"/>
            <a:ext cx="8418600" cy="47631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8590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31D5D0-AE54-4C59-A7CD-C854ED3619F3}"/>
              </a:ext>
            </a:extLst>
          </p:cNvPr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898D61-6E8C-47C5-B541-6E37C0F05FEA}"/>
              </a:ext>
            </a:extLst>
          </p:cNvPr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51EB57-20DF-404B-BB6B-19D3413DB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093F09-7157-402D-A2EF-76BE670635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853F6D-CAE8-4FF3-B477-71B390309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8836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607BA8-B283-453C-8C16-773AA67EB7FA}"/>
              </a:ext>
            </a:extLst>
          </p:cNvPr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BBD836-A68F-492D-BC48-460E37AB780A}"/>
              </a:ext>
            </a:extLst>
          </p:cNvPr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F77846-63DF-406B-847C-48CEDAA6B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79" y="282240"/>
            <a:ext cx="8608320" cy="1262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B0F8C-9291-42EB-9626-7279CBE15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0879" y="1963080"/>
            <a:ext cx="8772840" cy="493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84110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1AD4D81-02B1-447E-B53F-9B92F18041A7}"/>
              </a:ext>
            </a:extLst>
          </p:cNvPr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29DAD3-936E-4B9F-962B-A86623D09F00}"/>
              </a:ext>
            </a:extLst>
          </p:cNvPr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45D5CE-A382-4104-AA85-2EECDB435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21550" y="282575"/>
            <a:ext cx="2192338" cy="6618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8B18E-DFE3-411F-9963-645EDB70D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7787" cy="66182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838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4B77D79-FFC7-49A1-9939-BA2A87152A9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360" y="-360"/>
            <a:ext cx="10080360" cy="75603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C49A3F-96FE-4BD0-A305-CE2017A1A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4A0A90-0745-4500-8FD7-364A5A61F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663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F8FC74B-223B-4164-A40B-8B859AB9AF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360" y="-360"/>
            <a:ext cx="10080360" cy="75603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344757-D2F8-4B67-8E45-8EEB00C26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79" y="699480"/>
            <a:ext cx="8608320" cy="1262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06A4-FB41-4692-AA0B-42547D9C0F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32263" cy="4762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C9940-683B-4F15-9A29-6D58DDD2C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6988" y="2138363"/>
            <a:ext cx="4133850" cy="4762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72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B779B16-E48D-40AB-BA6F-2827BB511D4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360" y="-360"/>
            <a:ext cx="10080360" cy="75603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5AAFB5-C3EC-4BD5-A9CF-0B4EAB5B0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70BBC-D156-4B3F-AD22-8C90ECF0A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261674-6BC8-4B9D-8D88-955D31EF2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411881-0416-4579-A34C-0F9726049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DC29D2-056C-46F6-94E2-E6BF194F1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09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B26CA2-6D87-4087-9B6A-62E4857666C4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360" y="-360"/>
            <a:ext cx="10080360" cy="75603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6B2A68-EA50-4382-BA6B-894DCD046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79" y="699480"/>
            <a:ext cx="8608320" cy="1262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888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DE955A-16E1-479C-AD6D-21274175701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360" y="-360"/>
            <a:ext cx="10080360" cy="756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406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B2EAA6-A39D-44DC-9A5C-63D3B787BAE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360" y="-360"/>
            <a:ext cx="10080360" cy="75603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D54FAA-C460-4E33-99D5-C3A503EE9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DE753-C80D-4AA2-8577-3325EE367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39BC4-88B0-4812-A573-9A3888251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130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1BD787-BE50-49B7-A69A-1F7C8D5F09E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360" y="-360"/>
            <a:ext cx="10080360" cy="75603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156227-B4B6-4A55-BF06-DDF5D7159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57093A-F8C3-4CAD-971A-F74E6816F3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607E1-9D3C-491A-AD40-94259BB09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16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DA22B11E-7AFA-4F62-B82B-CE7D41473CCC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-360" y="-360"/>
            <a:ext cx="10080360" cy="75603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4EF80D6F-B41D-45A2-8716-014CCD1C2AA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40879" y="69948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AF2EB-2E4A-4DE6-B71A-984690E41C2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22600" y="2137680"/>
            <a:ext cx="8418600" cy="4763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pl-PL" sz="2400" b="1" i="1" u="none" strike="noStrike">
          <a:ln>
            <a:noFill/>
          </a:ln>
          <a:solidFill>
            <a:srgbClr val="99284C"/>
          </a:solidFill>
          <a:latin typeface="Albany" pitchFamily="34"/>
          <a:cs typeface="Arial Unicode MS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pl-PL" sz="2400" b="0" i="0" u="none" strike="noStrike">
          <a:ln>
            <a:noFill/>
          </a:ln>
          <a:solidFill>
            <a:srgbClr val="333333"/>
          </a:solidFill>
          <a:latin typeface="Albany" pitchFamily="34"/>
          <a:cs typeface="Arial Unicode MS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478666-3EF2-4B7D-955A-B6C5205EEF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40879" y="28224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D45CE-E2DC-477A-955D-0C855CEFA4B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40879" y="1963080"/>
            <a:ext cx="8772840" cy="4937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392295-B400-4A34-A2CA-19945F145835}"/>
              </a:ext>
            </a:extLst>
          </p:cNvPr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4537C8-2387-4A89-A657-5ECE8F03E1D7}"/>
              </a:ext>
            </a:extLst>
          </p:cNvPr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pl-PL" sz="2400" b="0" i="0" u="none" strike="noStrike">
              <a:ln>
                <a:noFill/>
              </a:ln>
              <a:solidFill>
                <a:srgbClr val="000000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hangingPunct="0">
        <a:tabLst/>
        <a:defRPr lang="pl-PL" sz="2400" b="1" i="1" u="none" strike="noStrike">
          <a:ln>
            <a:noFill/>
          </a:ln>
          <a:solidFill>
            <a:srgbClr val="FF9966"/>
          </a:solidFill>
          <a:latin typeface="Albany" pitchFamily="34"/>
          <a:cs typeface="Arial Unicode MS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pl-PL" sz="2400" b="0" i="0" u="none" strike="noStrike">
          <a:ln>
            <a:noFill/>
          </a:ln>
          <a:solidFill>
            <a:srgbClr val="E6E6E6"/>
          </a:solidFill>
          <a:latin typeface="Thorndale" pitchFamily="18"/>
          <a:cs typeface="Arial Unicode MS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8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8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67F71-BB2D-461E-BBF3-74A632AB3E0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264240" y="699480"/>
            <a:ext cx="10622880" cy="1262520"/>
          </a:xfrm>
        </p:spPr>
        <p:txBody>
          <a:bodyPr>
            <a:spAutoFit/>
          </a:bodyPr>
          <a:lstStyle/>
          <a:p>
            <a:pPr marL="216000" lvl="0" indent="-360000" algn="ctr"/>
            <a:r>
              <a:rPr lang="pl-PL" sz="1950"/>
              <a:t>Jak się chronić przed cyberprzemocą, gdzie szukać pomocy i  jak się zachowywać ?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587705CD-39F5-46A6-A026-6E01163EE63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22960" y="1922040"/>
            <a:ext cx="8418240" cy="4762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el długotermi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5A644-EF80-4E16-9634-102A4FAB2FB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79" y="699480"/>
            <a:ext cx="8608680" cy="1262520"/>
          </a:xfrm>
        </p:spPr>
        <p:txBody>
          <a:bodyPr>
            <a:spAutoFit/>
          </a:bodyPr>
          <a:lstStyle/>
          <a:p>
            <a:pPr marL="216000" lvl="0" indent="-360000" algn="ctr"/>
            <a:r>
              <a:rPr lang="pl-PL"/>
              <a:t>Jak się nie zachowywać się w sieci i czego nie robić?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48584-A99F-440A-A9D7-6F2C9614501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-57600" y="2137680"/>
            <a:ext cx="10178640" cy="4763159"/>
          </a:xfrm>
        </p:spPr>
        <p:txBody>
          <a:bodyPr>
            <a:spAutoFit/>
          </a:bodyPr>
          <a:lstStyle/>
          <a:p>
            <a:pPr lvl="0" algn="ctr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10"/>
              <a:t>1. Nigdy nie podawaj danych osobowych (imienia, nazwiska, adresu) swoich oraz innych osób.</a:t>
            </a:r>
          </a:p>
          <a:p>
            <a:pPr lvl="0" algn="ctr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10"/>
              <a:t>2. Nie włamuj się na czyjeś konta.</a:t>
            </a:r>
          </a:p>
          <a:p>
            <a:pPr lvl="0" algn="ctr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10"/>
              <a:t>3. Nie ufaj zbytnio obcym osobom, które spotykasz w Internecie.</a:t>
            </a:r>
          </a:p>
          <a:p>
            <a:pPr lvl="0" algn="ctr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10"/>
              <a:t>4. Nie używaj wulgaryzmów!</a:t>
            </a:r>
          </a:p>
          <a:p>
            <a:pPr lvl="0" algn="ctr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10"/>
              <a:t>5. Nie zamieszczaj obraźliwych komentarzy!</a:t>
            </a:r>
          </a:p>
          <a:p>
            <a:pPr lvl="0" algn="ctr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10"/>
              <a:t>6. Nie wykorzystuj wizerunku innych osób bez ich wiedzy i zgody.</a:t>
            </a:r>
          </a:p>
          <a:p>
            <a:pPr lvl="0" algn="ctr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00"/>
              <a:t>7. Unikaj stron o niewłaściwych treściach.</a:t>
            </a:r>
          </a:p>
          <a:p>
            <a:pPr lvl="0" algn="ctr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00"/>
              <a:t>8. Nie zamieszczaj w Internecie niestosownych zdjęć swoich oraz innych.</a:t>
            </a:r>
          </a:p>
          <a:p>
            <a:pPr lvl="0" algn="ctr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00"/>
              <a:t>9. Nie podszywaj się pod inne osoby.</a:t>
            </a:r>
          </a:p>
          <a:p>
            <a:pPr lvl="0" algn="ctr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00"/>
              <a:t>10. Nie wysyłaj „łańcuszków szczęścia”.</a:t>
            </a:r>
          </a:p>
          <a:p>
            <a:pPr lvl="0" algn="ctr">
              <a:buClr>
                <a:srgbClr val="E6E6E6"/>
              </a:buClr>
              <a:buSzPct val="45000"/>
              <a:buFont typeface="StarSymbol"/>
              <a:buChar char="●"/>
            </a:pPr>
            <a:endParaRPr lang="pl-PL" sz="2000"/>
          </a:p>
          <a:p>
            <a:pPr lvl="0" algn="ctr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00"/>
              <a:t>11. Nie bądź TROLLEM czyli użytkownikiem, który rozpoczyna dyskusję z innymi</a:t>
            </a:r>
          </a:p>
          <a:p>
            <a:pPr lvl="0" algn="ctr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00"/>
              <a:t> internautami tylko po to, by kogoś zdenerwować lub obrazić.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BCC72-154E-4A77-A248-BF808B90D86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79" y="282240"/>
            <a:ext cx="8608320" cy="1262520"/>
          </a:xfrm>
        </p:spPr>
        <p:txBody>
          <a:bodyPr/>
          <a:lstStyle/>
          <a:p>
            <a:pPr lvl="0" algn="ctr"/>
            <a:r>
              <a:rPr lang="pl-PL"/>
              <a:t>Jak się chronić przed cyberprzemocą?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1C7D6-FBB9-4301-AF58-F244B9B4505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40879" y="1963080"/>
            <a:ext cx="8772840" cy="4937400"/>
          </a:xfrm>
        </p:spPr>
        <p:txBody>
          <a:bodyPr/>
          <a:lstStyle/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/>
              <a:t>1. Nie wpadaj w panikę.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/>
              <a:t>2. Zablokuj użytkownika lub ogranicz możliwości kontaktu z Tobą.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/>
              <a:t>3. Zabezpiecz swoją sieć WiFi.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/>
              <a:t>4. Zmień ustawienia prywatności w portalach społecznościowych.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/>
              <a:t>5. Włącz weryfikację dwuetapową.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/>
              <a:t>6. Używaj silnych haseł i często je zmieniaj.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Życzenia klientó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01B44-3817-4BED-A5FB-D1D1AAD586B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74120" y="360000"/>
            <a:ext cx="9101880" cy="1262520"/>
          </a:xfrm>
        </p:spPr>
        <p:txBody>
          <a:bodyPr>
            <a:spAutoFit/>
          </a:bodyPr>
          <a:lstStyle/>
          <a:p>
            <a:pPr lvl="0" algn="ctr"/>
            <a:r>
              <a:rPr lang="pl-PL"/>
              <a:t>Numery, na które możemy się dodzwonić  w rzezie problemów.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A6C1F-7C4F-481C-AF4F-E7B69B9A1B3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53400" y="1440000"/>
            <a:ext cx="8418600" cy="5486759"/>
          </a:xfrm>
        </p:spPr>
        <p:txBody>
          <a:bodyPr/>
          <a:lstStyle/>
          <a:p>
            <a:pPr lvl="0"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1800"/>
              <a:t>800 12 12 12  - Dziecięcy Telefon Zaufania Rzecznika Praw Dziecka</a:t>
            </a:r>
          </a:p>
          <a:p>
            <a:pPr lvl="0"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1800"/>
              <a:t>Telefon jest bezpłatny i czynny od poniedziałku do piątku w godzinach od 8.15 do 20.00 (połączenie bezpłatne). Jeśli zadzwonisz tam w godzinach nocnych i zostawisz informację o sobie i swój numer - konsultanci do Ciebie oddzwonią.</a:t>
            </a:r>
          </a:p>
          <a:p>
            <a:pPr lvl="0"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Char char="●"/>
            </a:pPr>
            <a:endParaRPr lang="pl-PL" sz="1800"/>
          </a:p>
          <a:p>
            <a:pPr lvl="0"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1800"/>
              <a:t>116 111 - Telefon Zaufania dla Dzieci i Młodzieży   - www.116111.pl</a:t>
            </a:r>
          </a:p>
          <a:p>
            <a:pPr lvl="0"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1800"/>
              <a:t>Bezpłatna i anonimowy telefon dla dzieci i młodzieży prowadzony od 2008 roku przez Fundację Dajemy Dzieciom Siłę.</a:t>
            </a:r>
          </a:p>
          <a:p>
            <a:pPr lvl="0"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1800"/>
              <a:t>800 100 100 - Telefon dla rodziców i nauczycieli w sprawie bezpieczeństwa dzieci  - www.800100100.pl</a:t>
            </a:r>
          </a:p>
          <a:p>
            <a:pPr lvl="0"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1800"/>
              <a:t>To bezpłatna i anonimowa pomoc telefoniczna i online dla rodziców i nauczycieli, którzy potrzebują wsparcia i informacji w zakresie przeciwdziałania i pomocy dzieciom przeżywającym kłopoty i trudności wynikające z problemów i zachowań ryzykownych takich jak: agresja i przemoc w szkole, cyberprzemoc i zagrożenia związane z nowymi technologiami, wykorzystywanie seksualne, kontakt z substancjami psychoaktywnymi, uzależnienia, depresja, myśli samobójcze, zaburzenia odżywiania</a:t>
            </a:r>
            <a:r>
              <a:rPr lang="pl-PL" sz="160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s-novelt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yt-dark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../../../../../Program%20Files%20(x86)/OpenOffice%204/share/template/pl/presnt/prs-novelty.otp</Template>
  <TotalTime>8</TotalTime>
  <Application>Microsoft Office PowerPoint</Application>
  <PresentationFormat>Niestandardowy</PresentationFormat>
  <Slides>4</Slides>
  <Notes>4</Notes>
  <HiddenSlides>0</HiddenSlide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4</vt:i4>
      </vt:variant>
    </vt:vector>
  </HeadingPairs>
  <TitlesOfParts>
    <vt:vector size="6" baseType="lpstr">
      <vt:lpstr>prs-novelty</vt:lpstr>
      <vt:lpstr>lyt-darkblue</vt:lpstr>
      <vt:lpstr>Jak się chronić przed cyberprzemocą, gdzie szukać pomocy i  jak się zachowywać ?</vt:lpstr>
      <vt:lpstr>Jak się nie zachowywać się w sieci i czego nie robić?</vt:lpstr>
      <vt:lpstr>Jak się chronić przed cyberprzemocą?</vt:lpstr>
      <vt:lpstr>Numery, na które możemy się dodzwonić  w rzezie problemów.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nowego produktu</dc:title>
  <dc:creator>Kacper Lisowski</dc:creator>
  <dc:description>Ogólna prezentacja nowego produktu z uwzględnieniem życzeń klienta</dc:description>
  <cp:lastModifiedBy>Kacper Lisowski</cp:lastModifiedBy>
  <cp:revision>4</cp:revision>
  <dcterms:created xsi:type="dcterms:W3CDTF">2018-06-12T16:36:00Z</dcterms:created>
  <dcterms:modified xsi:type="dcterms:W3CDTF">2018-06-13T14:08:04Z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0">
    <vt:lpwstr/>
  </property>
  <property fmtid="{D5CDD505-2E9C-101B-9397-08002B2CF9AE}" pid="3" name="Info 1">
    <vt:lpwstr/>
  </property>
  <property fmtid="{D5CDD505-2E9C-101B-9397-08002B2CF9AE}" pid="4" name="Info 2">
    <vt:lpwstr/>
  </property>
  <property fmtid="{D5CDD505-2E9C-101B-9397-08002B2CF9AE}" pid="5" name="Info 3">
    <vt:lpwstr/>
  </property>
</Properties>
</file>